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0" r:id="rId2"/>
    <p:sldId id="257" r:id="rId3"/>
    <p:sldId id="266" r:id="rId4"/>
    <p:sldId id="269" r:id="rId5"/>
    <p:sldId id="260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0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6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4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5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2C8C6-5132-4F61-99A9-E656FDFDD54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97A32-E695-46EF-A8C1-3AD17DF00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5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11" y="2481819"/>
            <a:ext cx="8382000" cy="1894362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TITLE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Author Name(s) 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>Affiliation(s)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029200"/>
            <a:ext cx="9118060" cy="1786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7.png">
            <a:extLst>
              <a:ext uri="{FF2B5EF4-FFF2-40B4-BE49-F238E27FC236}">
                <a16:creationId xmlns:a16="http://schemas.microsoft.com/office/drawing/2014/main" id="{D95A223A-F9D0-4F5D-9CF8-C1F9C2B075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5118018"/>
            <a:ext cx="1356263" cy="1282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41D908-B438-4580-8273-E9044A0C31A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62" y="5088501"/>
            <a:ext cx="1356263" cy="128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A9F9C-3B22-44A2-8189-ED020DC99B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74" y="5118018"/>
            <a:ext cx="1356263" cy="128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Ziauddin University | Karachi, Pakistan |">
            <a:extLst>
              <a:ext uri="{FF2B5EF4-FFF2-40B4-BE49-F238E27FC236}">
                <a16:creationId xmlns:a16="http://schemas.microsoft.com/office/drawing/2014/main" id="{40747E5D-2117-4CC2-9C5F-F2F6C6E3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145" y="5118018"/>
            <a:ext cx="1357200" cy="13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9C4F57-D039-40C9-9869-649BEF19A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77199"/>
            <a:ext cx="1357200" cy="1340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7845F-8D85-4769-89A8-F159461FE969}"/>
              </a:ext>
            </a:extLst>
          </p:cNvPr>
          <p:cNvSpPr txBox="1"/>
          <p:nvPr/>
        </p:nvSpPr>
        <p:spPr>
          <a:xfrm>
            <a:off x="2539816" y="93995"/>
            <a:ext cx="5061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May 16-17, 2022, NED University, Karachi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ICFT QAHE 2022</a:t>
            </a:r>
          </a:p>
          <a:p>
            <a:pPr algn="ctr"/>
            <a:r>
              <a:rPr lang="en-US" sz="1600" b="1" dirty="0"/>
              <a:t>Future Trends in Quality Assurance in Higher education </a:t>
            </a:r>
            <a:endParaRPr lang="en-PK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E7AF52-B603-4A04-8556-F704FB797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07" y="1"/>
            <a:ext cx="2554776" cy="14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9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83D319-5C1E-481A-908B-34A4EAA0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382AF8F-F42A-4F07-9843-20E196EB0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Background 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(Max.1 slide; Max. time: 1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1E9E1-59F8-4CA4-8F6B-979055A91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D0CBD0C1-6BD1-46A2-A747-C105A6A2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6406A07-A288-4EAE-A24D-883584D3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Motivation 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(Max.1 slide; Max. time: 1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920CF-BE01-413C-957F-670973F5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A6DF9C4-D340-411E-A386-CE448A97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6" y="1253921"/>
            <a:ext cx="93237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F4845D-24B0-4963-91F4-234B27E6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525" y="1206853"/>
            <a:ext cx="74742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D698B660-871D-47CA-9855-6D3CE98BE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25439FE-6987-43EB-8375-98E866D8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Experimental 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(Max.3 slide; Max. time: 1-2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0BF90-3F87-47AD-B494-7FE6DEDE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9491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(Max.3 slides; Max. time: 5-8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2057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latin typeface="Arial" pitchFamily="34" charset="0"/>
                <a:cs typeface="Arial" pitchFamily="34" charset="0"/>
              </a:rPr>
              <a:t>This section should include results in the form of figures, photos, tables, bullet points whatever appropriate for your results </a:t>
            </a:r>
          </a:p>
          <a:p>
            <a:pPr algn="just"/>
            <a:r>
              <a:rPr lang="en-US" sz="2800" b="1" dirty="0">
                <a:latin typeface="Arial" pitchFamily="34" charset="0"/>
                <a:cs typeface="Arial" pitchFamily="34" charset="0"/>
              </a:rPr>
              <a:t>Please avoid lengthy texts / statements</a:t>
            </a:r>
          </a:p>
          <a:p>
            <a:pPr algn="just"/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7933B-9C5D-4DED-BB41-8A5A32D9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9491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Conclusions 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(Max.1 slide; Max. time: 1-2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866FD1-C7C8-4C87-99F2-5C166A48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E1EC5-AAB4-4150-BAAE-8DDFD473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836" y="4225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Acknowledgements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(Max.1 slide; Max. time: 1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Statement / Text / Logos of your sponsors</a:t>
            </a: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4719C-81A0-4041-987C-74CD167BC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3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836" y="4225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(Max.1 slide; Max. time: 1 min)</a:t>
            </a:r>
            <a:endParaRPr lang="en-US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Max. 5-8 references in the format of your extended abstract </a:t>
            </a:r>
          </a:p>
          <a:p>
            <a:pPr marL="0" indent="0"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E31E6-1184-4B81-AE82-99ED270D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7199"/>
            <a:ext cx="1052400" cy="10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994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187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Custom Design</vt:lpstr>
      <vt:lpstr>TITLE  Author Name(s)  Affiliation(s)  </vt:lpstr>
      <vt:lpstr>Background  (Max.1 slide; Max. time: 1 min)</vt:lpstr>
      <vt:lpstr>Motivation  (Max.1 slide; Max. time: 1 min)</vt:lpstr>
      <vt:lpstr>Experimental  (Max.3 slide; Max. time: 1-2 min)</vt:lpstr>
      <vt:lpstr>Results  (Max.3 slides; Max. time: 5-8 min)</vt:lpstr>
      <vt:lpstr>Conclusions  (Max.1 slide; Max. time: 1-2 min)</vt:lpstr>
      <vt:lpstr>Acknowledgements (Max.1 slide; Max. time: 1 min)</vt:lpstr>
      <vt:lpstr>References  (Max.1 slide; Max. time: 1 min)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TITLE</dc:title>
  <dc:creator>RABIA;Dr.-Ing. Iftikhar Ahmed Channa</dc:creator>
  <cp:lastModifiedBy>Dr. Haider Ali</cp:lastModifiedBy>
  <cp:revision>35</cp:revision>
  <dcterms:created xsi:type="dcterms:W3CDTF">2021-01-22T17:52:15Z</dcterms:created>
  <dcterms:modified xsi:type="dcterms:W3CDTF">2022-04-14T09:43:53Z</dcterms:modified>
</cp:coreProperties>
</file>